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enzo Arena Dominguez" initials="LAD" lastIdx="1" clrIdx="0">
    <p:extLst>
      <p:ext uri="{19B8F6BF-5375-455C-9EA6-DF929625EA0E}">
        <p15:presenceInfo xmlns:p15="http://schemas.microsoft.com/office/powerpoint/2012/main" userId="1c840eaa2e9453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210" y="78"/>
      </p:cViewPr>
      <p:guideLst>
        <p:guide orient="horz" pos="4320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53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MX" dirty="0" smtClean="0"/>
              <a:t>Manual de Intalación</a:t>
            </a:r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8E750-ADD7-45EC-AAC4-5277F318EBEF}" type="datetime1">
              <a:rPr lang="es-MX" smtClean="0"/>
              <a:t>24/02/2014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3CBEA-D7D5-4665-8DE3-0D28414D5C42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4058225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MX" dirty="0" smtClean="0"/>
              <a:t>Manual de Intalación</a:t>
            </a:r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340E5-F951-49B0-81E6-C2EFD3425CF9}" type="datetime1">
              <a:rPr lang="es-MX" smtClean="0"/>
              <a:t>24/02/2014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AD2ED-40D7-437C-ACF7-BAA752136629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1495822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AD2ED-40D7-437C-ACF7-BAA752136629}" type="slidenum">
              <a:rPr lang="es-MX" smtClean="0"/>
              <a:t>1</a:t>
            </a:fld>
            <a:endParaRPr lang="es-MX" dirty="0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0D428F-52CA-4583-8B55-00F47604D7BF}" type="datetime1">
              <a:rPr lang="es-MX" smtClean="0"/>
              <a:t>24/02/2014</a:t>
            </a:fld>
            <a:endParaRPr lang="es-MX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MX" dirty="0" smtClean="0"/>
              <a:t>Manual de Intalación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079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49384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533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558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585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36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05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2125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6549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8928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846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025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3EDA07E-9FC7-49F9-B9D8-219F53438D63}" type="datetimeFigureOut">
              <a:rPr lang="es-MX" smtClean="0"/>
              <a:t>24/02/2014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1BC4C-D24B-47C9-A778-170D6AF6620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041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hyperlink" Target="https://dl.dropboxusercontent.com/u/2473683/MOD%20plugin.video.live.streams.zip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hyperlink" Target="http://dl.dropboxusercontent.com/u/4735170/streams.x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raspberrypi.e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spberypi.org/" TargetMode="External"/><Relationship Id="rId7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spberrypi.es/descargas-software-raspberry-pi.php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567" y="633134"/>
            <a:ext cx="1869698" cy="11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Elipse 32"/>
          <p:cNvSpPr/>
          <p:nvPr/>
        </p:nvSpPr>
        <p:spPr>
          <a:xfrm>
            <a:off x="10528473" y="885200"/>
            <a:ext cx="1543792" cy="1543792"/>
          </a:xfrm>
          <a:prstGeom prst="ellipse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Rectángulo 33"/>
          <p:cNvSpPr/>
          <p:nvPr/>
        </p:nvSpPr>
        <p:spPr>
          <a:xfrm>
            <a:off x="10375238" y="1549287"/>
            <a:ext cx="1524356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  <a:endParaRPr lang="es-ES" sz="1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19" y="1081287"/>
            <a:ext cx="835712" cy="4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ángulo 3"/>
          <p:cNvSpPr/>
          <p:nvPr/>
        </p:nvSpPr>
        <p:spPr>
          <a:xfrm>
            <a:off x="5486400" y="0"/>
            <a:ext cx="843148" cy="6365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74142" y="682832"/>
            <a:ext cx="558140" cy="570015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Blackoak Std" panose="00000A00000000000000" pitchFamily="50" charset="0"/>
              </a:rPr>
              <a:t>M</a:t>
            </a:r>
            <a:endParaRPr lang="es-MX" dirty="0">
              <a:latin typeface="Blackoak Std" panose="00000A00000000000000" pitchFamily="50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475018" y="1039089"/>
            <a:ext cx="4453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453220" y="731312"/>
            <a:ext cx="6719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nual 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508984" y="472017"/>
            <a:ext cx="3722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ccentric Std" panose="00000500000000000000" pitchFamily="50" charset="0"/>
              </a:rPr>
              <a:t>R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ccentric Std" panose="00000500000000000000" pitchFamily="50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663603" y="712521"/>
            <a:ext cx="114967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aspberry PI</a:t>
            </a:r>
            <a:r>
              <a:rPr lang="es-E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ángulo 17"/>
          <p:cNvSpPr/>
          <p:nvPr/>
        </p:nvSpPr>
        <p:spPr>
          <a:xfrm flipV="1">
            <a:off x="6737668" y="258362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00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ángulo 19"/>
          <p:cNvSpPr/>
          <p:nvPr/>
        </p:nvSpPr>
        <p:spPr>
          <a:xfrm>
            <a:off x="8224961" y="-1714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" y="3573820"/>
            <a:ext cx="4581951" cy="2376000"/>
          </a:xfrm>
          <a:prstGeom prst="rect">
            <a:avLst/>
          </a:prstGeom>
          <a:ln w="228600" cap="sq" cmpd="thickThin">
            <a:solidFill>
              <a:schemeClr val="accent1">
                <a:lumMod val="90000"/>
                <a:lumOff val="1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Rectángulo 21"/>
          <p:cNvSpPr/>
          <p:nvPr/>
        </p:nvSpPr>
        <p:spPr>
          <a:xfrm>
            <a:off x="698797" y="4512300"/>
            <a:ext cx="47645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 smtClean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Centro Multimedia</a:t>
            </a:r>
            <a:endParaRPr lang="es-ES" sz="4000" b="1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2" name="Flecha cuádruple 1"/>
          <p:cNvSpPr/>
          <p:nvPr/>
        </p:nvSpPr>
        <p:spPr>
          <a:xfrm>
            <a:off x="2300225" y="1644436"/>
            <a:ext cx="973050" cy="1343594"/>
          </a:xfrm>
          <a:prstGeom prst="quad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/>
          <p:cNvSpPr/>
          <p:nvPr/>
        </p:nvSpPr>
        <p:spPr>
          <a:xfrm>
            <a:off x="2372497" y="1039089"/>
            <a:ext cx="838993" cy="5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Rectángulo 22"/>
          <p:cNvSpPr/>
          <p:nvPr/>
        </p:nvSpPr>
        <p:spPr>
          <a:xfrm>
            <a:off x="1341016" y="2044953"/>
            <a:ext cx="838993" cy="5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3392461" y="2044953"/>
            <a:ext cx="838993" cy="5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53" y="2074713"/>
            <a:ext cx="624000" cy="468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17" y="2069667"/>
            <a:ext cx="547560" cy="468000"/>
          </a:xfrm>
          <a:prstGeom prst="rect">
            <a:avLst/>
          </a:prstGeom>
        </p:spPr>
      </p:pic>
      <p:sp>
        <p:nvSpPr>
          <p:cNvPr id="25" name="Elipse 24"/>
          <p:cNvSpPr/>
          <p:nvPr/>
        </p:nvSpPr>
        <p:spPr>
          <a:xfrm>
            <a:off x="6542407" y="594426"/>
            <a:ext cx="1543792" cy="154379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6" name="Rectángulo 25"/>
          <p:cNvSpPr/>
          <p:nvPr/>
        </p:nvSpPr>
        <p:spPr>
          <a:xfrm>
            <a:off x="6542407" y="1197045"/>
            <a:ext cx="1524356" cy="33855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  <a:endParaRPr lang="es-ES" sz="1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298305" y="4694816"/>
            <a:ext cx="1460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Hecho en México por el grupo 801 de la Facultad de Ingenieros en Sistemas Computacionales de la Universidad del Golfo de México</a:t>
            </a:r>
            <a:endParaRPr lang="es-MX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43" y="5725267"/>
            <a:ext cx="716040" cy="6120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softEdge rad="11250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42" y="4801739"/>
            <a:ext cx="835712" cy="4680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softEdge rad="11250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065" y="5796302"/>
            <a:ext cx="624000" cy="4680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softEdge rad="11250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5007" y="2106669"/>
            <a:ext cx="2899071" cy="21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ángulo 15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5" name="Rectángulo 34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CuadroTexto 26"/>
          <p:cNvSpPr txBox="1"/>
          <p:nvPr/>
        </p:nvSpPr>
        <p:spPr>
          <a:xfrm>
            <a:off x="8918445" y="5519169"/>
            <a:ext cx="17070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Arena Ramírez Lorenzo</a:t>
            </a:r>
          </a:p>
          <a:p>
            <a:r>
              <a:rPr lang="es-MX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Calvo Núñez Ivette</a:t>
            </a:r>
          </a:p>
          <a:p>
            <a:r>
              <a:rPr lang="es-MX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López Vichili Víctor M.</a:t>
            </a:r>
          </a:p>
          <a:p>
            <a:r>
              <a:rPr lang="es-MX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Palma Ramírez Nancy</a:t>
            </a:r>
          </a:p>
          <a:p>
            <a:r>
              <a:rPr lang="es-MX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López Gómez Uriel </a:t>
            </a:r>
            <a:endParaRPr lang="es-MX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233493" y="598256"/>
            <a:ext cx="30075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Centro Multimedia Configuración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7333286" y="643727"/>
            <a:ext cx="32464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General de OpenElec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977521" y="1096962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Instalación y configuración de debían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90" y="1110185"/>
            <a:ext cx="147315" cy="216000"/>
          </a:xfrm>
          <a:prstGeom prst="rect">
            <a:avLst/>
          </a:prstGeom>
        </p:spPr>
      </p:pic>
      <p:sp>
        <p:nvSpPr>
          <p:cNvPr id="28" name="CuadroTexto 27"/>
          <p:cNvSpPr txBox="1"/>
          <p:nvPr/>
        </p:nvSpPr>
        <p:spPr>
          <a:xfrm>
            <a:off x="431008" y="2103213"/>
            <a:ext cx="479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401545" y="2137636"/>
            <a:ext cx="4906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3.- Damos click en la opción &lt;finish&gt; y después yes: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61" y="2518688"/>
            <a:ext cx="2943225" cy="1933575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318418" y="4757509"/>
            <a:ext cx="4906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5.- Listo ya tenemos nuestro S.O Debían Instalado.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342966" y="3343903"/>
            <a:ext cx="2232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: pi:</a:t>
            </a:r>
          </a:p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contraseña: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raspeberry pi</a:t>
            </a:r>
          </a:p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raspberry pi: sudo passwd root</a:t>
            </a:r>
          </a:p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Rasperry pi #: startx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3342966" y="2608130"/>
            <a:ext cx="223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4.- Reiniciamos…Cuando inicie el Sistema nos pediré una serie de comandos: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39" y="5116127"/>
            <a:ext cx="2561658" cy="1584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6642143" y="3399948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Características básicas de Configuración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642143" y="3853633"/>
            <a:ext cx="25493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Idioma.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Clima.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Radio.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Video (YouTube)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Películas y series por Internet.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433" y="4245625"/>
            <a:ext cx="2899071" cy="21240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915" y="1131818"/>
            <a:ext cx="1285875" cy="1257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Anillo 37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19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9" name="Anillo 38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18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2" name="Rectángulo 41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888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CuadroTexto 21"/>
          <p:cNvSpPr txBox="1"/>
          <p:nvPr/>
        </p:nvSpPr>
        <p:spPr>
          <a:xfrm>
            <a:off x="1441828" y="1971518"/>
            <a:ext cx="363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461723" y="1170703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idioma 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7674" y="2247838"/>
            <a:ext cx="3517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1.- Para configurar el idioma  </a:t>
            </a:r>
            <a:r>
              <a:rPr lang="es-ES_tradn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OpenElec vamos entrar desde el menú en SYSTEM.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3924946" y="4874454"/>
            <a:ext cx="15037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2.-Después aparecerán las opciones para poder cambiar al idioma deseado.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4" y="2733920"/>
            <a:ext cx="3476391" cy="195451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7" y="4801857"/>
            <a:ext cx="3510092" cy="1872000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1233488" y="683205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62" y="3473106"/>
            <a:ext cx="3760507" cy="2114253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7082954" y="2478884"/>
            <a:ext cx="3633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3.-Entramos en configurar ajustes de apariencia: en esta opción podemos cambiar el lenguaje y región, el listado de archivos y si lo deseas un protector de pantalla.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6376668" y="1176909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idioma 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629920" y="683204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nillo 26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>
                <a:solidFill>
                  <a:schemeClr val="tx1"/>
                </a:solidFill>
                <a:latin typeface="Hobo Std" panose="00000600000000000000" pitchFamily="50" charset="0"/>
              </a:rPr>
              <a:t>2</a:t>
            </a:r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4" name="Anillo 33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>
                <a:solidFill>
                  <a:schemeClr val="tx1"/>
                </a:solidFill>
                <a:latin typeface="Hobo Std" panose="00000600000000000000" pitchFamily="50" charset="0"/>
              </a:rPr>
              <a:t>2</a:t>
            </a:r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0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6" name="Rectángulo 35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3591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3"/>
          <a:stretch/>
        </p:blipFill>
        <p:spPr>
          <a:xfrm>
            <a:off x="814695" y="2544604"/>
            <a:ext cx="3496611" cy="1368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9"/>
          <a:stretch/>
        </p:blipFill>
        <p:spPr>
          <a:xfrm>
            <a:off x="441373" y="4653423"/>
            <a:ext cx="4348235" cy="1692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9"/>
          <a:stretch/>
        </p:blipFill>
        <p:spPr>
          <a:xfrm>
            <a:off x="7073838" y="2237475"/>
            <a:ext cx="4255719" cy="1656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6"/>
          <a:stretch/>
        </p:blipFill>
        <p:spPr>
          <a:xfrm>
            <a:off x="6775772" y="4591343"/>
            <a:ext cx="4680000" cy="1816159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6540685" y="1827158"/>
            <a:ext cx="5764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3.-Conectamos la USB en el centro multimedia,  procederemos a irnos a sistemas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6738040" y="4114963"/>
            <a:ext cx="2642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4.-Dentro de sistemas iremos a Add-on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148100" y="1826740"/>
            <a:ext cx="4878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1.-Tendremos que descargar un pluding que se llama video live streams</a:t>
            </a:r>
          </a:p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dl.dropboxusercontent.com/u/2473683/MOD%20plugin.video.live.streams.zip</a:t>
            </a:r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200" dirty="0" smtClean="0"/>
          </a:p>
        </p:txBody>
      </p:sp>
      <p:sp>
        <p:nvSpPr>
          <p:cNvPr id="24" name="CuadroTexto 23"/>
          <p:cNvSpPr txBox="1"/>
          <p:nvPr/>
        </p:nvSpPr>
        <p:spPr>
          <a:xfrm>
            <a:off x="148100" y="4007931"/>
            <a:ext cx="518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2.- Una vez descargado, procederemos a pasarla a una USB, para poderlo ejecutar desde RaspBerry PI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1050197" y="699554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7165643" y="713037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461723" y="1242003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películas y Series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6399014" y="1238690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películas y Series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nillo 24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23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28" name="Anillo 27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22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6" name="Rectángulo 35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0638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1"/>
          <a:stretch/>
        </p:blipFill>
        <p:spPr>
          <a:xfrm>
            <a:off x="515432" y="2387633"/>
            <a:ext cx="4489027" cy="17515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3"/>
          <a:stretch/>
        </p:blipFill>
        <p:spPr>
          <a:xfrm>
            <a:off x="440219" y="4697861"/>
            <a:ext cx="4594094" cy="1797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3"/>
          <a:stretch/>
        </p:blipFill>
        <p:spPr>
          <a:xfrm>
            <a:off x="6977419" y="2357147"/>
            <a:ext cx="4554828" cy="17820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3"/>
          <a:stretch/>
        </p:blipFill>
        <p:spPr>
          <a:xfrm>
            <a:off x="7057971" y="4972631"/>
            <a:ext cx="3680754" cy="1440043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715911" y="1839868"/>
            <a:ext cx="4382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5.- Buscaremos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install from zip file donde buscaremos la ruta 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donde estará el pluding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930997" y="4366205"/>
            <a:ext cx="2795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6.- Buscamos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ruta donde esta el zip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907680" y="1907192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7.-Lo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ejecutamos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6977419" y="4440761"/>
            <a:ext cx="4041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8.- Una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vez terminado este proceso salimos de sistemas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1050197" y="699554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6872" y="719718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461723" y="1214003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películas y Series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399014" y="1216745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películas y Series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Anillo 33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25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5" name="Anillo 34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24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7" name="Rectángulo 36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881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6"/>
          <a:stretch/>
        </p:blipFill>
        <p:spPr>
          <a:xfrm>
            <a:off x="935004" y="2369117"/>
            <a:ext cx="3563316" cy="13828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1"/>
          <a:stretch/>
        </p:blipFill>
        <p:spPr>
          <a:xfrm>
            <a:off x="890433" y="4901066"/>
            <a:ext cx="3693665" cy="122349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5"/>
          <a:stretch/>
        </p:blipFill>
        <p:spPr>
          <a:xfrm>
            <a:off x="7160935" y="2266086"/>
            <a:ext cx="3839265" cy="148583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6"/>
          <a:stretch/>
        </p:blipFill>
        <p:spPr>
          <a:xfrm>
            <a:off x="7342845" y="4649274"/>
            <a:ext cx="3657355" cy="1419298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955291" y="1867467"/>
            <a:ext cx="4107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9.-En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el centro multimedia procederemos a irnos a videos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798819" y="4277311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10.-Buscaremos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aplicación de LiveStreams 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y procederemos a dar click derecho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7034395" y="1859686"/>
            <a:ext cx="3624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11.-Buscaremos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opción configuración del Addon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7144855" y="4046478"/>
            <a:ext cx="483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12.-Buscamos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pestaña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dd Sourse y cambiamos la opción Choose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ourse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Type y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ponemos Enter URL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61723" y="1214003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películas y Series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353297" y="1249604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películas y Series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1050197" y="699554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7214173" y="693191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Anillo 33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27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5" name="Anillo 34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26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7" name="Rectángulo 36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3"/>
          <a:stretch/>
        </p:blipFill>
        <p:spPr>
          <a:xfrm>
            <a:off x="927887" y="2701041"/>
            <a:ext cx="3182393" cy="12282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6"/>
          <a:stretch/>
        </p:blipFill>
        <p:spPr>
          <a:xfrm>
            <a:off x="927887" y="4980544"/>
            <a:ext cx="3496941" cy="13570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5"/>
          <a:stretch/>
        </p:blipFill>
        <p:spPr>
          <a:xfrm>
            <a:off x="7452704" y="2610481"/>
            <a:ext cx="3255728" cy="126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6"/>
          <a:stretch/>
        </p:blipFill>
        <p:spPr>
          <a:xfrm>
            <a:off x="7542168" y="4954511"/>
            <a:ext cx="3151031" cy="1222811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795747" y="1891313"/>
            <a:ext cx="4102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13.-Introduciremos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esta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dirección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dl.dropboxusercontent.com/u/4735170/streams.xml</a:t>
            </a:r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Y presionamos Hecho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795639" y="4230639"/>
            <a:ext cx="3229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14.-En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siguiente Add Surse daremos click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7438618" y="2025658"/>
            <a:ext cx="4341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15.-Al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momento de abrir la ventana solo se le dara en ok, para que se active la funcion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7438618" y="4343106"/>
            <a:ext cx="4017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16.-Hecho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esto procederemos a entrar a la aplicación de manera normal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461723" y="1214003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películas y Series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1050197" y="699554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383376" y="1270695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películas y Series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7051883" y="699554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Anillo 32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29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4" name="Anillo 33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28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6" name="Rectángulo 35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1313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3"/>
          <a:stretch/>
        </p:blipFill>
        <p:spPr>
          <a:xfrm>
            <a:off x="431008" y="2345605"/>
            <a:ext cx="4438065" cy="17128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1"/>
          <a:stretch/>
        </p:blipFill>
        <p:spPr>
          <a:xfrm>
            <a:off x="504195" y="4624656"/>
            <a:ext cx="3828878" cy="1493950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357032" y="1906838"/>
            <a:ext cx="4182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17.-De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aquí solo resta seleccionar el canal que quieres ver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5"/>
          <a:stretch/>
        </p:blipFill>
        <p:spPr>
          <a:xfrm>
            <a:off x="7208914" y="2342735"/>
            <a:ext cx="3998644" cy="15686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9"/>
          <a:stretch/>
        </p:blipFill>
        <p:spPr>
          <a:xfrm>
            <a:off x="7157144" y="4611366"/>
            <a:ext cx="4347974" cy="1691898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31008" y="4210911"/>
            <a:ext cx="37092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18.-En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siguiente Add Surse daremos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click y listo.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61723" y="1214003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películas y Series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050197" y="699554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372391" y="1205762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</a:t>
            </a:r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videos en YouTube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6960865" y="691313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7057256" y="1914723"/>
            <a:ext cx="4152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1.-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.-Nos vamos a menú principal y damos click en videos. 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7564196" y="4243779"/>
            <a:ext cx="3288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2.-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Nos vamos a la opción Addons de Video. 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Anillo 32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>
                <a:solidFill>
                  <a:schemeClr val="tx1"/>
                </a:solidFill>
                <a:latin typeface="Hobo Std" panose="00000600000000000000" pitchFamily="50" charset="0"/>
              </a:rPr>
              <a:t>3</a:t>
            </a:r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4" name="Anillo 33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>
                <a:solidFill>
                  <a:schemeClr val="tx1"/>
                </a:solidFill>
                <a:latin typeface="Hobo Std" panose="00000600000000000000" pitchFamily="50" charset="0"/>
              </a:rPr>
              <a:t>3</a:t>
            </a:r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0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6" name="Rectángulo 35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380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577165" y="1871198"/>
            <a:ext cx="4615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3.- Proseguimos a donde dice Obtener más y buscamos YouTube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3"/>
          <a:stretch/>
        </p:blipFill>
        <p:spPr>
          <a:xfrm>
            <a:off x="498812" y="2280803"/>
            <a:ext cx="4476907" cy="175152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6"/>
          <a:stretch/>
        </p:blipFill>
        <p:spPr>
          <a:xfrm>
            <a:off x="505958" y="4912646"/>
            <a:ext cx="4293435" cy="1666140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6372391" y="1205762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</a:t>
            </a:r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videos en YouTube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960865" y="691313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49027" y="1215585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</a:t>
            </a:r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videos en YouTube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037501" y="701136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540018" y="4379819"/>
            <a:ext cx="5051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4.-Lo instalamos y regresamos a la opción de videos del menú principal</a:t>
            </a:r>
          </a:p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Y veremos que ya nos aparecerá el Link de YouTube.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483984" y="1917364"/>
            <a:ext cx="559800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5.- Le damos click en búsqueda y nos aparecerá el teclado en pantalla 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Y anotamos el video que queremos ver.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Nota: Para escuchar el audio del video deberás tener una bocina entrada HDMI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 auriculares, puedes probar con bocinas alimentadas con energía eléctrica, 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Ya que si la alimentas con el RaspBerry PI, puedes causar un daño al mismo.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1"/>
          <a:stretch/>
        </p:blipFill>
        <p:spPr>
          <a:xfrm>
            <a:off x="6604755" y="3169822"/>
            <a:ext cx="5175561" cy="2019398"/>
          </a:xfrm>
          <a:prstGeom prst="rect">
            <a:avLst/>
          </a:prstGeom>
        </p:spPr>
      </p:pic>
      <p:sp>
        <p:nvSpPr>
          <p:cNvPr id="35" name="Anillo 34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33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6" name="Anillo 35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32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8" name="Rectángulo 37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86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577165" y="1871198"/>
            <a:ext cx="1837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.- Menú principal/Clima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372391" y="1205762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del Clima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960865" y="691313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49027" y="1215585"/>
            <a:ext cx="2355576" cy="26211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del Clima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037501" y="701136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121513" y="1871198"/>
            <a:ext cx="22943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2.-Damos click en ajustes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304448" y="1917364"/>
            <a:ext cx="595708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.- Le damos click en ubicación para configurar y tecleamos la ciudad donde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Estamos, en nuestro caso en Coatzacoalcos y le damos hecho.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ultimo entramos a configuración-weather undergroup y vemos que ha quedado </a:t>
            </a:r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Configurado Nuestro 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clima</a:t>
            </a:r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5" y="2215123"/>
            <a:ext cx="2257164" cy="2016000"/>
          </a:xfrm>
        </p:spPr>
      </p:pic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49" y="2251123"/>
            <a:ext cx="2490979" cy="1944000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2818180" y="3424859"/>
            <a:ext cx="902706" cy="307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6" name="Rectángulo 25"/>
          <p:cNvSpPr/>
          <p:nvPr/>
        </p:nvSpPr>
        <p:spPr>
          <a:xfrm>
            <a:off x="797923" y="4545756"/>
            <a:ext cx="3374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.-Confuguración/General/Ajustes/Activado/OK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14" y="4880168"/>
            <a:ext cx="1909667" cy="1656000"/>
          </a:xfrm>
          <a:prstGeom prst="rect">
            <a:avLst/>
          </a:prstGeom>
        </p:spPr>
      </p:pic>
      <p:pic>
        <p:nvPicPr>
          <p:cNvPr id="36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83" y="4880168"/>
            <a:ext cx="1960629" cy="1692000"/>
          </a:xfrm>
          <a:prstGeom prst="rect">
            <a:avLst/>
          </a:prstGeom>
        </p:spPr>
      </p:pic>
      <p:sp>
        <p:nvSpPr>
          <p:cNvPr id="37" name="Elipse 36"/>
          <p:cNvSpPr/>
          <p:nvPr/>
        </p:nvSpPr>
        <p:spPr>
          <a:xfrm>
            <a:off x="763873" y="5129349"/>
            <a:ext cx="902706" cy="307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8" name="Elipse 37"/>
          <p:cNvSpPr/>
          <p:nvPr/>
        </p:nvSpPr>
        <p:spPr>
          <a:xfrm>
            <a:off x="3281682" y="5173388"/>
            <a:ext cx="902706" cy="307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9" name="Elipse 38"/>
          <p:cNvSpPr/>
          <p:nvPr/>
        </p:nvSpPr>
        <p:spPr>
          <a:xfrm>
            <a:off x="3319121" y="6166417"/>
            <a:ext cx="451354" cy="307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0" name="Marcador de contenido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26" y="2386151"/>
            <a:ext cx="2470545" cy="22320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80" y="2386151"/>
            <a:ext cx="2395660" cy="2268000"/>
          </a:xfrm>
          <a:prstGeom prst="rect">
            <a:avLst/>
          </a:prstGeom>
        </p:spPr>
      </p:pic>
      <p:pic>
        <p:nvPicPr>
          <p:cNvPr id="42" name="Marcador de contenido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67" y="5241834"/>
            <a:ext cx="2088000" cy="1394414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74" y="5203866"/>
            <a:ext cx="2592000" cy="1457300"/>
          </a:xfrm>
          <a:prstGeom prst="rect">
            <a:avLst/>
          </a:prstGeom>
        </p:spPr>
      </p:pic>
      <p:sp>
        <p:nvSpPr>
          <p:cNvPr id="44" name="Anillo 43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35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45" name="Anillo 44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34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7" name="Rectángulo 46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138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CuadroTexto 21"/>
          <p:cNvSpPr txBox="1"/>
          <p:nvPr/>
        </p:nvSpPr>
        <p:spPr>
          <a:xfrm>
            <a:off x="407674" y="1901807"/>
            <a:ext cx="482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1.-Nos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situamos en la pestaña de música y damos click en Add-ons…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0" y="2495476"/>
            <a:ext cx="3105273" cy="198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7" y="5153057"/>
            <a:ext cx="2663262" cy="162000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431008" y="4649058"/>
            <a:ext cx="480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2.-A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continuación aparece la siguiente pagina en la cual elegimos la aplicación de radio que queremos utilizar…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449027" y="1215586"/>
            <a:ext cx="2460428" cy="252292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la Radio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037501" y="701136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6372390" y="1205762"/>
            <a:ext cx="2486601" cy="26211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la Radio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960865" y="691313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425612" y="1722935"/>
            <a:ext cx="5056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3.-En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esta ocasión se a elegido “Radio” de la cual nos mostrara la siguiente pagina y le damos instalar…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75" y="2410054"/>
            <a:ext cx="3071920" cy="1872000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6577047" y="4644826"/>
            <a:ext cx="535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4.- Después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 instalarlo esta se almacena y podemos observarla en la lista…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56" y="4939331"/>
            <a:ext cx="2775479" cy="1656000"/>
          </a:xfrm>
          <a:prstGeom prst="rect">
            <a:avLst/>
          </a:prstGeom>
        </p:spPr>
      </p:pic>
      <p:sp>
        <p:nvSpPr>
          <p:cNvPr id="28" name="Anillo 27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37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29" name="Anillo 28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36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3" name="Rectángulo 32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53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36454" y="789185"/>
            <a:ext cx="242245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Salvaguardas Importantes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Anillo 13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3</a:t>
            </a:r>
            <a:endParaRPr lang="es-MX" sz="12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15" name="Anillo 14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Hobo Std" panose="00000600000000000000" pitchFamily="50" charset="0"/>
              </a:rPr>
              <a:t>2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6366257" y="835352"/>
            <a:ext cx="22637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Salvaguardas Generales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2" y="1971518"/>
            <a:ext cx="570885" cy="504000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1441828" y="1971518"/>
            <a:ext cx="363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Advertencia: Para la realización de un centro multimedia con Raspberry PI, le invitamos a leer cada una de las operaciones realizadas en este manual, ya que la mala instalación de algún S.O en este ordenador de placa reducida, podría causar daños en la misma   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07673" y="3429000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Instrucciones de Seguridad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riángulo isósceles 24"/>
          <p:cNvSpPr/>
          <p:nvPr/>
        </p:nvSpPr>
        <p:spPr>
          <a:xfrm>
            <a:off x="2958912" y="789185"/>
            <a:ext cx="527579" cy="517101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6" name="Rectángulo 25"/>
          <p:cNvSpPr/>
          <p:nvPr/>
        </p:nvSpPr>
        <p:spPr>
          <a:xfrm>
            <a:off x="3135084" y="835352"/>
            <a:ext cx="1752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451634" y="4061670"/>
            <a:ext cx="3633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Por la seguridad de la placa y sus componentes, es de suma importancia la correcta utilización de Raspberry Pi, así como leer cada punto establecido, respetar los símbolos de advertencia y los salvaguardas.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98" y="5622453"/>
            <a:ext cx="570885" cy="504000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1769651" y="5427640"/>
            <a:ext cx="3633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Cada mensaje sobre la seguridad está procedido por el símbolo de alerta..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69" y="1971518"/>
            <a:ext cx="570885" cy="504000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7498137" y="1883983"/>
            <a:ext cx="363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 conectar un disco duro de USB, a menos que su fuente de energía sea externa.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Conexión de unidades Externas mayor a a 32 GB.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Usar cargador 5V.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642143" y="3399948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Característica RaspBery PI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642143" y="3853633"/>
            <a:ext cx="4700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  <a:hlinkClick r:id="rId4" tooltip="Raspberry Pi"/>
              </a:rPr>
              <a:t>Raspberry Pi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 es una placa computadora (SBC) de bajo costo desarrollada en Reino Unido por la Fundación 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  <a:hlinkClick r:id="rId4" tooltip="Raspberry Pi"/>
              </a:rPr>
              <a:t>Raspberry Pi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con el objetivo de estimular la enseñanza de ciencias de la computación en las escuelas.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915" y="4525516"/>
            <a:ext cx="2899071" cy="2124000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5" name="Rectángulo 34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66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CuadroTexto 21"/>
          <p:cNvSpPr txBox="1"/>
          <p:nvPr/>
        </p:nvSpPr>
        <p:spPr>
          <a:xfrm>
            <a:off x="407674" y="1901807"/>
            <a:ext cx="482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5.-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Al darle click en radio esta te muestra las diferentes estaciones que contienen la aplicación descargada…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49027" y="1215586"/>
            <a:ext cx="2460428" cy="252292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la Radio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037501" y="701136"/>
            <a:ext cx="33741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Configuración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5" y="2682577"/>
            <a:ext cx="4279869" cy="2590701"/>
          </a:xfrm>
          <a:prstGeom prst="rect">
            <a:avLst/>
          </a:prstGeom>
        </p:spPr>
      </p:pic>
      <p:sp>
        <p:nvSpPr>
          <p:cNvPr id="32" name="Anillo 31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38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Rectángulo 33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9131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26" y="71825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137308" y="598256"/>
            <a:ext cx="31999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Sistemas Operativos para Proyecto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Anillo 13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Hobo Std" panose="00000600000000000000" pitchFamily="50" charset="0"/>
              </a:rPr>
              <a:t>5</a:t>
            </a:r>
            <a:endParaRPr lang="es-MX" sz="12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15" name="Anillo 14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Hobo Std" panose="00000600000000000000" pitchFamily="50" charset="0"/>
              </a:rPr>
              <a:t>4</a:t>
            </a:r>
            <a:endParaRPr lang="es-MX" sz="12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148322" y="638172"/>
            <a:ext cx="33874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Características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441828" y="1971518"/>
            <a:ext cx="36338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OpenELEC es un sistema operativo embebido basado en Línux creado específicamente para correr XBMC, el concentrador de medios de entretenimiento de código abierto. La idea detrás de OpenELEC es permitir a la gente usar sus PC de Cine en Casa (Home Theatre PC, HTPC) como cualquier otro dispositivo que uno pudiera tener pegado a una tv, como un reproductor de DVD o un decodificador de cable. En lugar de tener que manejar un sistema operativo completo, configurarlo e instalar los paquetes requeridos para volverlo un centro multimedia híbrido, OpenELEC está diseñado para ser simple de instalar, manejar y usar, haciéndolo correr más como un equipo montable que como una computadora completa. </a:t>
            </a: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12662" y="1096962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Centro Multimedia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3" y="1922466"/>
            <a:ext cx="1285875" cy="1257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4" y="5350674"/>
            <a:ext cx="859338" cy="1260000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1341631" y="5215309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Operativo 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420684" y="5493078"/>
            <a:ext cx="35172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Debian o Proyecto Debian (en inglés Debian Project) es una comunidad conformada por desarrolladores y usuarios, que mantiene un sistema operativo GNU basado en software libre. 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769" y="1973540"/>
            <a:ext cx="2171700" cy="628650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9080568" y="2187146"/>
            <a:ext cx="2699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Ver películas de Internet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948" y="2737932"/>
            <a:ext cx="1472550" cy="828000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9143998" y="3114671"/>
            <a:ext cx="2699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Ver videos y Escuchar Música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195" y="3701674"/>
            <a:ext cx="1003806" cy="828000"/>
          </a:xfrm>
          <a:prstGeom prst="rect">
            <a:avLst/>
          </a:prstGeom>
        </p:spPr>
      </p:pic>
      <p:sp>
        <p:nvSpPr>
          <p:cNvPr id="35" name="Rectángulo 34"/>
          <p:cNvSpPr/>
          <p:nvPr/>
        </p:nvSpPr>
        <p:spPr>
          <a:xfrm>
            <a:off x="9143998" y="4147811"/>
            <a:ext cx="2699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Compartir Archivos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454" y="4603939"/>
            <a:ext cx="964170" cy="1008000"/>
          </a:xfrm>
          <a:prstGeom prst="rect">
            <a:avLst/>
          </a:prstGeom>
        </p:spPr>
      </p:pic>
      <p:sp>
        <p:nvSpPr>
          <p:cNvPr id="36" name="Rectángulo 35"/>
          <p:cNvSpPr/>
          <p:nvPr/>
        </p:nvSpPr>
        <p:spPr>
          <a:xfrm>
            <a:off x="9185915" y="5241034"/>
            <a:ext cx="2699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Escuchar la Radio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2579" y="5805163"/>
            <a:ext cx="745920" cy="756000"/>
          </a:xfrm>
          <a:prstGeom prst="rect">
            <a:avLst/>
          </a:prstGeom>
        </p:spPr>
      </p:pic>
      <p:sp>
        <p:nvSpPr>
          <p:cNvPr id="37" name="Rectángulo 36"/>
          <p:cNvSpPr/>
          <p:nvPr/>
        </p:nvSpPr>
        <p:spPr>
          <a:xfrm>
            <a:off x="9185915" y="6185001"/>
            <a:ext cx="2699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Configuración del Clima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1195" y="2757188"/>
            <a:ext cx="504825" cy="819150"/>
          </a:xfrm>
          <a:prstGeom prst="rect">
            <a:avLst/>
          </a:prstGeom>
        </p:spPr>
      </p:pic>
      <p:sp>
        <p:nvSpPr>
          <p:cNvPr id="39" name="Rectángulo 38"/>
          <p:cNvSpPr/>
          <p:nvPr/>
        </p:nvSpPr>
        <p:spPr>
          <a:xfrm>
            <a:off x="7068212" y="1128436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Es Lo Que Podemos Realizar?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4125055" y="804034"/>
            <a:ext cx="131157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3" name="Rectángulo 42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928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233493" y="598256"/>
            <a:ext cx="30075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Centro Multimedia Configuración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Anillo 13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Hobo Std" panose="00000600000000000000" pitchFamily="50" charset="0"/>
              </a:rPr>
              <a:t>7</a:t>
            </a:r>
            <a:endParaRPr lang="es-MX" sz="12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15" name="Anillo 14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6</a:t>
            </a:r>
            <a:endParaRPr lang="es-MX" sz="12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148322" y="638172"/>
            <a:ext cx="33874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Características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12662" y="1096962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Formateo de la Micro SD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31008" y="1872767"/>
            <a:ext cx="495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1.- Abrimos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la pagina principal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www.raspberypi.org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6588420" y="1094577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Formateo de la Micro SD.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3" y="2208974"/>
            <a:ext cx="3483803" cy="2232000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512662" y="4728072"/>
            <a:ext cx="434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2.- Abrimos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pestaña de Quick Start (Inicio Rapido).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75" y="5091843"/>
            <a:ext cx="2511454" cy="1656000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6658151" y="1947712"/>
            <a:ext cx="5122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3.-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descargamos la guía rápida según sea el sistema operativo que se utiliza.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26" y="2383369"/>
            <a:ext cx="3381761" cy="2016000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6880248" y="4604193"/>
            <a:ext cx="4674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4.-Abrimos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el link que deseamos descargar que nos va a servir para formatear nuestra tarjeta…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24" y="5130570"/>
            <a:ext cx="2700000" cy="1642487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Rectángulo 26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1526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233493" y="598256"/>
            <a:ext cx="30075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Centro Multimedia Configuración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Anillo 13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Hobo Std" panose="00000600000000000000" pitchFamily="50" charset="0"/>
              </a:rPr>
              <a:t>9</a:t>
            </a:r>
            <a:endParaRPr lang="es-MX" sz="12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15" name="Anillo 14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Hobo Std" panose="00000600000000000000" pitchFamily="50" charset="0"/>
              </a:rPr>
              <a:t>8</a:t>
            </a:r>
            <a:endParaRPr lang="es-MX" sz="12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148322" y="638172"/>
            <a:ext cx="33874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Características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12662" y="1096962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Formateo de la Micro SD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31008" y="1872767"/>
            <a:ext cx="495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5.- Guardamos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el Archivo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WinRar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6588420" y="1094577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Formateo de la Micro SD.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3" y="2132323"/>
            <a:ext cx="2869139" cy="2196000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407674" y="4419527"/>
            <a:ext cx="486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6.-Abrimos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el archivo descargado y ejecutamos el Setup.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9" y="4835025"/>
            <a:ext cx="2739084" cy="201600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6547205" y="1688100"/>
            <a:ext cx="523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7.-Enseguida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le damos next (siguiente) a la primera pantalla que aparezca.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98" y="2303145"/>
            <a:ext cx="2681933" cy="1908000"/>
          </a:xfrm>
          <a:prstGeom prst="rect">
            <a:avLst/>
          </a:prstGeom>
        </p:spPr>
      </p:pic>
      <p:sp>
        <p:nvSpPr>
          <p:cNvPr id="39" name="CuadroTexto 38"/>
          <p:cNvSpPr txBox="1"/>
          <p:nvPr/>
        </p:nvSpPr>
        <p:spPr>
          <a:xfrm>
            <a:off x="6588420" y="4408247"/>
            <a:ext cx="539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8.-Continuamos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y nuevamente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le damos next (siguiente) a la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segunda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pantalla que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aparezca.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838" y="4835025"/>
            <a:ext cx="2661475" cy="1908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9" name="Rectángulo 28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6048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233493" y="598256"/>
            <a:ext cx="30075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Centro Multimedia Configuración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Anillo 13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11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15" name="Anillo 14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10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148322" y="638172"/>
            <a:ext cx="33874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Características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12662" y="1096962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Formateo de la Micro SD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6588420" y="1094577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Formateo de la Micro SD.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0" y="1881777"/>
            <a:ext cx="3633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9.-Click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en Install (Instalar)…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86" y="2439000"/>
            <a:ext cx="2670828" cy="1980000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417596" y="4655259"/>
            <a:ext cx="46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10.-La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instalación comenzara (esto tardara algunos segundos)…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50" y="5055436"/>
            <a:ext cx="2514853" cy="1764000"/>
          </a:xfrm>
          <a:prstGeom prst="rect">
            <a:avLst/>
          </a:prstGeom>
        </p:spPr>
      </p:pic>
      <p:sp>
        <p:nvSpPr>
          <p:cNvPr id="34" name="CuadroTexto 33"/>
          <p:cNvSpPr txBox="1"/>
          <p:nvPr/>
        </p:nvSpPr>
        <p:spPr>
          <a:xfrm>
            <a:off x="6527667" y="1801479"/>
            <a:ext cx="5252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11.-Una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vez terminada la barra le damos click en Finalizar. Su aplicación se ha instalado con éxito.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98" y="2439000"/>
            <a:ext cx="2719248" cy="2088000"/>
          </a:xfrm>
          <a:prstGeom prst="rect">
            <a:avLst/>
          </a:prstGeom>
        </p:spPr>
      </p:pic>
      <p:sp>
        <p:nvSpPr>
          <p:cNvPr id="36" name="CuadroTexto 35"/>
          <p:cNvSpPr txBox="1"/>
          <p:nvPr/>
        </p:nvSpPr>
        <p:spPr>
          <a:xfrm>
            <a:off x="6758030" y="4655259"/>
            <a:ext cx="522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12.-Corremos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herramienta con el acceso directo que se formo en el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escritorio.</a:t>
            </a:r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/>
          <a:srcRect t="35829"/>
          <a:stretch/>
        </p:blipFill>
        <p:spPr>
          <a:xfrm>
            <a:off x="8722844" y="5270304"/>
            <a:ext cx="1163252" cy="1080000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Rectángulo 26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825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233493" y="598256"/>
            <a:ext cx="30075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Centro Multimedia Configuración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ángulo 15"/>
          <p:cNvSpPr/>
          <p:nvPr/>
        </p:nvSpPr>
        <p:spPr>
          <a:xfrm>
            <a:off x="7148322" y="638172"/>
            <a:ext cx="33874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Características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12662" y="1096962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Formateo de la Micro SD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6588420" y="1094577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Formateo de la Micro SD.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92578" y="1881777"/>
            <a:ext cx="4689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13.-Lo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ejecutamos y damos click en Option (opciones)…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/>
          <a:srcRect l="16060" r="25365"/>
          <a:stretch/>
        </p:blipFill>
        <p:spPr>
          <a:xfrm>
            <a:off x="1321878" y="2387870"/>
            <a:ext cx="2250334" cy="216000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12662" y="4593446"/>
            <a:ext cx="4951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14.-En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opción Format Size Adjusment (ajustar el tamaño del formato) le damos “ON” y le damos click en “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OK” Ajusta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el tamaño de la tarjeta que hayamos elegido a su máxima capacidad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/>
          <a:srcRect l="21731" t="12884" r="23435"/>
          <a:stretch/>
        </p:blipFill>
        <p:spPr>
          <a:xfrm>
            <a:off x="1424517" y="5293216"/>
            <a:ext cx="2300721" cy="1692000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560030" y="1848294"/>
            <a:ext cx="5220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14.-Insertamos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Memoria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SD en nuestra computadora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y le damos en la opción de formatear (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ormat)…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5"/>
          <a:srcRect l="4336" r="37418"/>
          <a:stretch/>
        </p:blipFill>
        <p:spPr>
          <a:xfrm>
            <a:off x="7622398" y="2541446"/>
            <a:ext cx="2688546" cy="2052000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6706338" y="4598998"/>
            <a:ext cx="546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14.-Nos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pregunta si estamos seguros y le damos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aceptar…Nos dará un mensaje que nuestra memoria fue formateada con éxito…</a:t>
            </a:r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6"/>
          <a:srcRect l="3676" t="9473" r="41177"/>
          <a:stretch/>
        </p:blipFill>
        <p:spPr>
          <a:xfrm>
            <a:off x="8128200" y="5026862"/>
            <a:ext cx="2275420" cy="1836000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0492614" y="5123553"/>
            <a:ext cx="1317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 continuación pasamos a la configuración de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BerryBoot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nillo 26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13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28" name="Anillo 27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12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2" name="Rectángulo 31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2649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233493" y="598256"/>
            <a:ext cx="30075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Centro Multimedia Configuración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ángulo 15"/>
          <p:cNvSpPr/>
          <p:nvPr/>
        </p:nvSpPr>
        <p:spPr>
          <a:xfrm>
            <a:off x="7148322" y="638172"/>
            <a:ext cx="33874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Características del Centro Multimedia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12662" y="1096962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Instalación de dos S.O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372634" y="1872767"/>
            <a:ext cx="40164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Para la instalación de dos Sistemas Operativos necesitamos de BerryBoot, es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un simple pantalla de selección de arranque, lo que permite que usted ponga la distribución múltiple Linux en una sola tarjeta SD. </a:t>
            </a:r>
            <a:b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Además, le permite poner los archivos del sistema operativo en un disco duro USB externo en lugar de en la SD tarjeta en sí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1.- Descargar el archivo .rar para su instalación:</a:t>
            </a:r>
          </a:p>
          <a:p>
            <a:pPr algn="just"/>
            <a:r>
              <a:rPr lang="es-MX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s-MX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www.raspberrypi.es/descargas-software-raspberry-pi.php</a:t>
            </a:r>
            <a:r>
              <a:rPr lang="es-MX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buscas la opción berryBoot</a:t>
            </a: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2.- Te aparecerá una opción para descargar:</a:t>
            </a: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3.- Una ves descargado lo descomprimes y copias todos los archivos a la micro SD…Insertas la micro al raspberry PI y realizas la conexión correspondiente del equipo (ver apartado de conexión física del raspberry pi al monitor)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4.- Procedes a la instalación de los Sistemas Operativos que te ayudaran a realizar el Centro Multimedia.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50" y="1973476"/>
            <a:ext cx="855952" cy="10080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62" y="4534849"/>
            <a:ext cx="4574204" cy="396000"/>
          </a:xfrm>
          <a:prstGeom prst="rect">
            <a:avLst/>
          </a:prstGeom>
        </p:spPr>
      </p:pic>
      <p:sp>
        <p:nvSpPr>
          <p:cNvPr id="28" name="Flecha abajo 27"/>
          <p:cNvSpPr/>
          <p:nvPr/>
        </p:nvSpPr>
        <p:spPr>
          <a:xfrm>
            <a:off x="4596371" y="4290621"/>
            <a:ext cx="118753" cy="33249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689709" y="1956313"/>
            <a:ext cx="286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5.- Al realizar la conexión te aparecerá la siguiente pantalla y dejas la configuración tal y como se muestra en la imagen: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165" y="2802744"/>
            <a:ext cx="2840868" cy="25920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1404" y="2802744"/>
            <a:ext cx="2272829" cy="2220518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7511571" y="5560994"/>
            <a:ext cx="423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.- Elegimos donde queremos instalar nuestros Sistemas Operativos (En este caso lo instalamos en una USB normal) y le damos Format (Formatear)…Esperamos a que formatee y nos aparecerá la siguiente pantalla: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6588420" y="1094577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Instalación de dos S.O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echa arriba 43"/>
          <p:cNvSpPr/>
          <p:nvPr/>
        </p:nvSpPr>
        <p:spPr>
          <a:xfrm>
            <a:off x="10178530" y="5100571"/>
            <a:ext cx="176753" cy="40493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6" name="Anillo 25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15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29" name="Anillo 28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14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3" name="Rectángulo 32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092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510149" y="0"/>
            <a:ext cx="84314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233493" y="598256"/>
            <a:ext cx="30075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Centro Multimedia Configuración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511" y="9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10100" y="2752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07" y="-319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8157078" y="10856"/>
            <a:ext cx="184698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 de Instrucciones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 flipV="1">
            <a:off x="6527667" y="285185"/>
            <a:ext cx="5454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0" y="-22083"/>
            <a:ext cx="565815" cy="5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ángulo 29"/>
          <p:cNvSpPr/>
          <p:nvPr/>
        </p:nvSpPr>
        <p:spPr>
          <a:xfrm>
            <a:off x="3884608" y="6649948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17806" y="6649947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http://www.raspberrypi.es/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12662" y="1096962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Proceso de Instalación de dos S.O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7452707" y="643727"/>
            <a:ext cx="30075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Centro Multimedia Configuración</a:t>
            </a:r>
            <a:endParaRPr lang="es-ES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1" y="1897003"/>
            <a:ext cx="2378796" cy="201600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2611222" y="1841205"/>
            <a:ext cx="2613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.- Elegimos el primer S.O que instalaremos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Y le damos OK…Esperamos a que cargue por completo 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1" y="4208136"/>
            <a:ext cx="2536571" cy="1440000"/>
          </a:xfrm>
          <a:prstGeom prst="rect">
            <a:avLst/>
          </a:prstGeom>
        </p:spPr>
      </p:pic>
      <p:sp>
        <p:nvSpPr>
          <p:cNvPr id="47" name="CuadroTexto 46"/>
          <p:cNvSpPr txBox="1"/>
          <p:nvPr/>
        </p:nvSpPr>
        <p:spPr>
          <a:xfrm>
            <a:off x="2644147" y="3544487"/>
            <a:ext cx="2708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7.- Una ves cargado, aparecerá lo siguiente: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Add OS: Agregar otro Sistema Operativo.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Edit: Editar el S.O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Recover: Respaldo del S.O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BacKup: Copia del S.O.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Delet: Eliminar.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Set Default: S.O principal.</a:t>
            </a:r>
          </a:p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Exit: Salir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229245" y="5852603"/>
            <a:ext cx="511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8.- Le damos click en Add OS para añadir nuestro segundo Sistema Operativo, siguiendo el paso 6 para después configurar los S.O instalados.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7117768" y="1096962"/>
            <a:ext cx="3898077" cy="2404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Instalación y configuración de debían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785" y="1096962"/>
            <a:ext cx="147315" cy="216000"/>
          </a:xfrm>
          <a:prstGeom prst="rect">
            <a:avLst/>
          </a:prstGeom>
        </p:spPr>
      </p:pic>
      <p:sp>
        <p:nvSpPr>
          <p:cNvPr id="51" name="CuadroTexto 50"/>
          <p:cNvSpPr txBox="1"/>
          <p:nvPr/>
        </p:nvSpPr>
        <p:spPr>
          <a:xfrm>
            <a:off x="6514768" y="1891676"/>
            <a:ext cx="5265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1.- Para la configuración de debían necesitamos iniciar nuestro RaspBerry PI, dejamos que el boot termine, el cual nos lleva a la consola de menú, lo configuramos como S.O principal (damos click en Set Dafaul) reiniciamos y nos aparecerá la siguiente pantalla: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2114" y="2526343"/>
            <a:ext cx="2133658" cy="216000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6604311" y="4188381"/>
            <a:ext cx="261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2.- Esperamos y nos aparecerá algo así:</a:t>
            </a:r>
          </a:p>
          <a:p>
            <a:pPr algn="just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061" y="4804145"/>
            <a:ext cx="4839928" cy="1728000"/>
          </a:xfrm>
          <a:prstGeom prst="rect">
            <a:avLst/>
          </a:prstGeom>
        </p:spPr>
      </p:pic>
      <p:sp>
        <p:nvSpPr>
          <p:cNvPr id="53" name="Flecha abajo 52"/>
          <p:cNvSpPr/>
          <p:nvPr/>
        </p:nvSpPr>
        <p:spPr>
          <a:xfrm>
            <a:off x="7452707" y="4511546"/>
            <a:ext cx="45719" cy="2925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Anillo 27"/>
          <p:cNvSpPr/>
          <p:nvPr/>
        </p:nvSpPr>
        <p:spPr>
          <a:xfrm>
            <a:off x="11780316" y="6412674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17</a:t>
            </a:r>
            <a:endParaRPr lang="es-MX" sz="6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2" name="Anillo 31"/>
          <p:cNvSpPr/>
          <p:nvPr/>
        </p:nvSpPr>
        <p:spPr>
          <a:xfrm>
            <a:off x="11674" y="6462000"/>
            <a:ext cx="396000" cy="396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" dirty="0" smtClean="0">
                <a:solidFill>
                  <a:schemeClr val="tx1"/>
                </a:solidFill>
                <a:latin typeface="Hobo Std" panose="00000600000000000000" pitchFamily="50" charset="0"/>
              </a:rPr>
              <a:t>16</a:t>
            </a:r>
            <a:endParaRPr lang="es-MX" sz="1100" dirty="0">
              <a:solidFill>
                <a:schemeClr val="tx1"/>
              </a:solidFill>
              <a:latin typeface="Hobo Std" panose="00000600000000000000" pitchFamily="50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74142" y="1535599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Rectángulo 33"/>
          <p:cNvSpPr/>
          <p:nvPr/>
        </p:nvSpPr>
        <p:spPr>
          <a:xfrm>
            <a:off x="12072265" y="1535598"/>
            <a:ext cx="45719" cy="511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28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TC103457464[[fn=Dividendo]]</Template>
  <TotalTime>412</TotalTime>
  <Words>2067</Words>
  <Application>Microsoft Office PowerPoint</Application>
  <PresentationFormat>Panorámica</PresentationFormat>
  <Paragraphs>367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Arial</vt:lpstr>
      <vt:lpstr>Blackoak Std</vt:lpstr>
      <vt:lpstr>Calibri</vt:lpstr>
      <vt:lpstr>Eccentric Std</vt:lpstr>
      <vt:lpstr>Gill Sans MT</vt:lpstr>
      <vt:lpstr>Hobo Std</vt:lpstr>
      <vt:lpstr>Wingdings</vt:lpstr>
      <vt:lpstr>Wingdings 2</vt:lpstr>
      <vt:lpstr>Dividendo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Lorenzo Arena Dominguez</dc:creator>
  <cp:lastModifiedBy>Lorenzo Arena Dominguez</cp:lastModifiedBy>
  <cp:revision>71</cp:revision>
  <dcterms:created xsi:type="dcterms:W3CDTF">2014-02-18T02:27:12Z</dcterms:created>
  <dcterms:modified xsi:type="dcterms:W3CDTF">2014-02-24T18:10:59Z</dcterms:modified>
</cp:coreProperties>
</file>